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74" r:id="rId9"/>
    <p:sldId id="261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62" r:id="rId18"/>
    <p:sldId id="263" r:id="rId19"/>
    <p:sldId id="264" r:id="rId20"/>
    <p:sldId id="266" r:id="rId21"/>
    <p:sldId id="267" r:id="rId22"/>
    <p:sldId id="268" r:id="rId23"/>
    <p:sldId id="269" r:id="rId24"/>
    <p:sldId id="270" r:id="rId25"/>
    <p:sldId id="27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C2E24-55B9-4727-A07D-41C3AC2CD1F5}" type="datetimeFigureOut">
              <a:rPr lang="de-DE" smtClean="0"/>
              <a:t>07.12.2018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E2A5C-AFFF-47FD-BA6A-BBD4A39BD1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0373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7658" y="758952"/>
            <a:ext cx="9784192" cy="3472226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7658" y="4455620"/>
            <a:ext cx="9784192" cy="1643421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07.12.2018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Franziska </a:t>
            </a:r>
            <a:r>
              <a:rPr lang="de-DE" dirty="0" err="1"/>
              <a:t>Quabach</a:t>
            </a:r>
            <a:r>
              <a:rPr lang="de-DE" dirty="0"/>
              <a:t>, Marina Rabe und Klara </a:t>
            </a:r>
            <a:r>
              <a:rPr lang="de-DE" dirty="0" err="1"/>
              <a:t>Verburg</a:t>
            </a:r>
            <a:r>
              <a:rPr lang="de-DE" dirty="0"/>
              <a:t> - TH Köln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439F1EC5-AC28-426D-96F8-D088EC6D7C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00150" cy="120015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7B8E680-20F5-4861-8CA1-33E8353DCC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8" y="0"/>
            <a:ext cx="1124712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34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50" userDrawn="1">
          <p15:clr>
            <a:srgbClr val="FBAE40"/>
          </p15:clr>
        </p15:guide>
        <p15:guide id="2" pos="756" userDrawn="1">
          <p15:clr>
            <a:srgbClr val="FBAE40"/>
          </p15:clr>
        </p15:guide>
        <p15:guide id="3" pos="692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Franziska Quabach, Marina Rabe und Klara Verburg - TH Köln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EEEB-4FEB-4D8A-B410-0F692A4413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643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Franziska Quabach, Marina Rabe und Klara Verburg - TH Köln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EEEB-4FEB-4D8A-B410-0F692A4413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51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49" y="286603"/>
            <a:ext cx="9791701" cy="1383767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4039" y="1906664"/>
            <a:ext cx="8503920" cy="436713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07.12.2018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Franziska </a:t>
            </a:r>
            <a:r>
              <a:rPr lang="de-DE" dirty="0" err="1"/>
              <a:t>Quabach</a:t>
            </a:r>
            <a:r>
              <a:rPr lang="de-DE" dirty="0"/>
              <a:t>, Marina Rabe und Klara </a:t>
            </a:r>
            <a:r>
              <a:rPr lang="de-DE" dirty="0" err="1"/>
              <a:t>Verburg</a:t>
            </a:r>
            <a:r>
              <a:rPr lang="de-DE" dirty="0"/>
              <a:t> - TH Köln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9F5AF66-2283-4CF7-ADCF-B2151639D4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00150" cy="120015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3A251F0-10E0-497A-A7D2-531CF8B442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093" y="0"/>
            <a:ext cx="1129907" cy="6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838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94" userDrawn="1">
          <p15:clr>
            <a:srgbClr val="FBAE40"/>
          </p15:clr>
        </p15:guide>
        <p15:guide id="2" pos="756" userDrawn="1">
          <p15:clr>
            <a:srgbClr val="FBAE40"/>
          </p15:clr>
        </p15:guide>
        <p15:guide id="3" pos="6924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Franziska Quabach, Marina Rabe und Klara Verburg - TH Köln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EEEB-4FEB-4D8A-B410-0F692A4413D1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03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00150" y="176259"/>
            <a:ext cx="9791700" cy="1468864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7622" y="1928553"/>
            <a:ext cx="4566459" cy="432261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19" y="1928553"/>
            <a:ext cx="4566459" cy="432261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Franziska </a:t>
            </a:r>
            <a:r>
              <a:rPr lang="de-DE" dirty="0" err="1"/>
              <a:t>Quabach</a:t>
            </a:r>
            <a:r>
              <a:rPr lang="de-DE" dirty="0"/>
              <a:t>, Marina Rabe und Klara </a:t>
            </a:r>
            <a:r>
              <a:rPr lang="de-DE" dirty="0" err="1"/>
              <a:t>Verburg</a:t>
            </a:r>
            <a:r>
              <a:rPr lang="de-DE" dirty="0"/>
              <a:t> - TH Köln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EEEB-4FEB-4D8A-B410-0F692A4413D1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96EEA2-561B-457D-8601-5C96172265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00150" cy="120015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0FBEB8F-A721-42E8-8A1E-A90189D191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093" y="0"/>
            <a:ext cx="1129907" cy="6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28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6" userDrawn="1">
          <p15:clr>
            <a:srgbClr val="FBAE40"/>
          </p15:clr>
        </p15:guide>
        <p15:guide id="3" pos="69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Franziska Quabach, Marina Rabe und Klara Verburg - TH Köln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EEEB-4FEB-4D8A-B410-0F692A4413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48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Franziska Quabach, Marina Rabe und Klara Verburg - TH Köln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EEEB-4FEB-4D8A-B410-0F692A4413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08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Franziska Quabach, Marina Rabe und Klara Verburg - TH Köln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EEEB-4FEB-4D8A-B410-0F692A4413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12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/>
              <a:t>07.12.2018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Franziska Quabach, Marina Rabe und Klara Verburg - TH Köln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9CEEEB-4FEB-4D8A-B410-0F692A4413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477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Franziska Quabach, Marina Rabe und Klara Verburg - TH Köln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EEEB-4FEB-4D8A-B410-0F692A4413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596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de-DE"/>
              <a:t>07.12.2018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Franziska Quabach, Marina Rabe und Klara Verburg - TH Köln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A9CEEEB-4FEB-4D8A-B410-0F692A4413D1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08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hilome.la/DamonWakes/treasure-hunt/pla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.languageandthinking.bard.edu/Babel2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winery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571F65-A640-4A1A-9368-D49E1F02E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658" y="758952"/>
            <a:ext cx="10043438" cy="3472226"/>
          </a:xfrm>
        </p:spPr>
        <p:txBody>
          <a:bodyPr>
            <a:normAutofit/>
          </a:bodyPr>
          <a:lstStyle/>
          <a:p>
            <a:r>
              <a:rPr lang="de-DE" sz="7200" dirty="0"/>
              <a:t>Interaktive Geschichten entwerfen und programmieren mit </a:t>
            </a:r>
            <a:r>
              <a:rPr lang="de-DE" sz="7200" dirty="0" err="1"/>
              <a:t>Twine</a:t>
            </a:r>
            <a:r>
              <a:rPr lang="de-DE" sz="7200" dirty="0"/>
              <a:t>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2D08EF-0988-4B1A-AB6C-48D11330B6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2600" dirty="0"/>
              <a:t>Chancen und Möglichkeiten für die Bibliotheksarbeit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FC42E7-B728-4E67-BC67-9B153CCFA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95A794-23E8-4EB0-A0AD-A6C4E147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Franziska Quabach, Marina Rabe und Klara Verburg - TH Köln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27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5AE19E-6935-40D5-8DF3-73DAAB162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Damon L. Wakes: </a:t>
            </a:r>
            <a:r>
              <a:rPr lang="de-DE" dirty="0" err="1"/>
              <a:t>Treasure</a:t>
            </a:r>
            <a:r>
              <a:rPr lang="de-DE" dirty="0"/>
              <a:t> </a:t>
            </a:r>
            <a:r>
              <a:rPr lang="de-DE" dirty="0" err="1"/>
              <a:t>Hunt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6D54EC-EDA4-4549-8989-0628D59BF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http://philome.la/DamonWakes/treasure-hunt/play</a:t>
            </a:r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8DB7D0-D43D-4313-857E-059A927D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0DD274-A497-4507-997C-D12CDA0A4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Franziska Quabach, Marina Rabe und Klara Verburg - TH Köln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BA8E720-1E00-4519-A097-F9333245A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49" y="2270781"/>
            <a:ext cx="3057815" cy="400301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6701A0F-10F5-477D-B0B7-41EFBED73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686" y="2206057"/>
            <a:ext cx="3496163" cy="40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07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10F8B6-8D8F-48A0-9A8F-F7B4E42CB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Tirto</a:t>
            </a:r>
            <a:r>
              <a:rPr lang="de-DE" dirty="0"/>
              <a:t> &amp; Alex Hamme: The Books </a:t>
            </a:r>
            <a:r>
              <a:rPr lang="de-DE" dirty="0" err="1"/>
              <a:t>of</a:t>
            </a:r>
            <a:r>
              <a:rPr lang="de-DE" dirty="0"/>
              <a:t> Babel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8A7094-D54C-4330-8754-81A005A49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https://code.languageandthinking.bard.edu/Babel2.html</a:t>
            </a:r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895793-A7E1-438A-9B12-B682AF76F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84EE45-BD76-4698-92DA-2478DBACB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Franziska Quabach, Marina Rabe und Klara Verburg - TH Köln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3472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7B0E77-4155-460A-A0B4-4BCC85CAD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C66A83-FF05-47A6-84BF-CEC16CB9A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Franziska Quabach, Marina Rabe und Klara Verburg - TH Köln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AFB464-61D9-417B-B3BF-528E4F6EB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149" y="0"/>
            <a:ext cx="794581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81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48A5FC-30C2-4173-89CD-5322E516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A387BA-E995-4C09-9F1F-9B05948D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Franziska Quabach, Marina Rabe und Klara Verburg - TH Köln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1AB2D6C-D613-4705-9627-7801D99CE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67" y="1"/>
            <a:ext cx="9434074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58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62165A-391E-47CA-98B3-D1FEA8D48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D1CA71-BF62-4C6A-96AB-2BD83A247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Franziska Quabach, Marina Rabe und Klara Verburg - TH Köln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BD35669-955A-4F8D-ACED-8A506A60E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095" y="0"/>
            <a:ext cx="7600069" cy="627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51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F9191A-CECD-41FD-9D2A-7601504B3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5D2F5C-E95B-4C6E-A7C2-547B3B926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Franziska Quabach, Marina Rabe und Klara Verburg - TH Köln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AC1804A-9C3E-4584-9C17-B0FE147FE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09" y="569694"/>
            <a:ext cx="9545382" cy="52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31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444E4D-770A-433A-8F76-A8165F6E3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697416-29B5-4030-B9CA-2CD6A486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Franziska Quabach, Marina Rabe und Klara Verburg - TH Köln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A39DD47-AB75-4001-ABA0-D0901D9FF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930"/>
            <a:ext cx="10994908" cy="505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91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F7F7F-FDD8-4A6A-AAD5-09196D5F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Stärken und Schwächen von </a:t>
            </a:r>
            <a:r>
              <a:rPr lang="de-DE" dirty="0" err="1"/>
              <a:t>Twine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CF486E1-B114-4009-BF20-9D7BA1B30C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dirty="0"/>
              <a:t>Stärken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Durch die Möglichkeit zur Einbindung von anderen Programmiersprachen ist es sehr frei und vielseitig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Die eigene Programmiersprache </a:t>
            </a:r>
            <a:r>
              <a:rPr lang="de-DE" dirty="0" err="1"/>
              <a:t>Harlowe</a:t>
            </a:r>
            <a:r>
              <a:rPr lang="de-DE" dirty="0"/>
              <a:t> ist nah an dem gesprochenen Englisch und daher leicht zu verstehen und umzusetzen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err="1"/>
              <a:t>Harlowe</a:t>
            </a:r>
            <a:r>
              <a:rPr lang="de-DE" dirty="0"/>
              <a:t> beinhaltet viele Funktionen, die auch in anderen Programmiersprachen Verwendung finden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8FCDC8E-E257-4E4A-B6D2-E07FA501A9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b="1" dirty="0"/>
              <a:t>Schwächen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Rein textbasiert, daher visuell nicht sonderlich ansprechend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Englisch-Kenntnisse als Voraussetzung empfehlenswert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Dadurch im deutschsprachigen Raum eher für Jugendliche ab 14 Jahren zu empfehlen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21AAC5-9F50-4A60-A44D-9A5423F5D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DC24E7-B113-4113-A3AD-BBF0BAAE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Franziska Quabach, Marina Rabe und Klara Verburg - TH Köln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1214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DD50659-B011-4181-A835-A0AA94242A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7200" dirty="0"/>
              <a:t>Möglicher Einsatz in Bibliotheken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344CA1E2-5FA2-4B0C-AEDC-5E88C089B7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B3FB65B-C096-41F4-AEA6-91903462F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07.12.2018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563B0A-02E3-4BC6-BF0C-9AABDD3D3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Franziska Quabach, Marina Rabe und Klara Verburg - TH Köln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3292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6FAC9D-3F03-42F5-B51A-B54BE67C3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Beispielhaftes Konzept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23E6F6-FD54-493B-A56B-AA403A872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sz="2200" dirty="0"/>
              <a:t>Im Rahmen einer Lehrveranstaltung des Studiums entworfen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de-DE" sz="2200" dirty="0"/>
              <a:t> Zielgruppe: Jugendliche ab 15 Jahren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200" dirty="0"/>
              <a:t> Ziel: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900" dirty="0"/>
              <a:t>Jugendlichen das Programmieren in einer kreativen Umgebung näher zu bringen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900" dirty="0"/>
              <a:t>viele verschiedene Individuen erreichen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900" dirty="0"/>
              <a:t>Interesse am Programmieren wecken</a:t>
            </a:r>
            <a:endParaRPr lang="de-DE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sz="2200" dirty="0"/>
              <a:t>Modularer Aufbau, z.B.: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900" dirty="0"/>
              <a:t>1. Modul: Interaktive Geschichten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900" dirty="0"/>
              <a:t>2. Modul: Einführung in die Grundbegriffe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900" dirty="0"/>
              <a:t>3. Modul: Vertiefung der Befehle (z. B. Style, Bilder)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900" dirty="0"/>
              <a:t>Ergänzung</a:t>
            </a:r>
            <a:r>
              <a:rPr lang="de-DE" sz="1900"/>
              <a:t>: Schreiben </a:t>
            </a:r>
            <a:r>
              <a:rPr lang="de-DE" sz="1900" dirty="0"/>
              <a:t>und Programmieren können </a:t>
            </a:r>
            <a:r>
              <a:rPr lang="de-DE" sz="1900"/>
              <a:t>sowohl allein </a:t>
            </a:r>
            <a:r>
              <a:rPr lang="de-DE" sz="1900" dirty="0"/>
              <a:t>als auch in der Gruppe erfolgen, wobei die Bibliothek als Treffpunkt dienen kann, die Geschichten weiterzuentwickeln.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27AE71-F6C6-4520-98D2-132B3C84D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3E1635-CDEE-47DC-8E1A-4379E1C82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Franziska Quabach, Marina Rabe und Klara Verburg - TH Köln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34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DF4266-4AD6-44AD-997A-F9BB64E5B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B46F94-AA76-40DF-9CC2-B6F78CB30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err="1"/>
              <a:t>Twine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Beispiele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/>
              <a:t> Stärken </a:t>
            </a:r>
            <a:r>
              <a:rPr lang="de-DE" dirty="0"/>
              <a:t>und Schwächen von </a:t>
            </a:r>
            <a:r>
              <a:rPr lang="de-DE" dirty="0" err="1"/>
              <a:t>Twine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Möglicher Einsatz in Bibliotheken: Beispielhaftes Konzept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Abschluss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i="1" dirty="0"/>
              <a:t> Möglichkeit: praktisches Ausprobieren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CDD574-8CBA-458E-B9BB-2904FB9F9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B82DAD-8451-4A05-970D-D4E44AE2D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Franziska Quabach, Marina Rabe und Klara Verburg - TH Köln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7668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6B445E4-DD8D-443E-9156-7F14FF43D9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Abschluss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1A36F858-2C4A-4F48-83E5-18C478FD66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E75F307-E19C-4531-8089-69D30DE39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07.12.2018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B94087C-46AD-466A-8FD4-96D404933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Franziska Quabach, Marina Rabe und Klara Verburg - TH Köln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9223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93674-A7D6-4FB0-A21C-7C5B9B25E3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i="1" dirty="0"/>
              <a:t>Möglichkeit: praktisches Ausprobieren</a:t>
            </a:r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3D833828-4726-4F32-8176-838C453221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432F776-4593-495C-87CB-EA82640BB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019499-F995-485B-B220-BE5A86B48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Franziska Quabach, Marina Rabe und Klara Verburg - TH Köln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6018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62F915-8D0F-4E99-8B83-B7F1EB724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6FC2A2-626B-41C9-933E-C261A9AA5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Franziska Quabach, Marina Rabe und Klara Verburg - TH Köln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3E10B4D-63FD-42EA-872B-7C657B2EE1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00150" y="0"/>
            <a:ext cx="9791699" cy="627380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6E2F44E7-7056-459B-8EC2-94EDCF9FD23E}"/>
              </a:ext>
            </a:extLst>
          </p:cNvPr>
          <p:cNvSpPr/>
          <p:nvPr/>
        </p:nvSpPr>
        <p:spPr>
          <a:xfrm>
            <a:off x="1612147" y="115510"/>
            <a:ext cx="1310640" cy="33591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6822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81A269-9946-490F-B783-ED2BEC17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717A0C-F596-4BEF-956B-372E01AA7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Franziska Quabach, Marina Rabe und Klara Verburg - TH Köln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2ADFCC0-98B5-47E7-8704-29624A9FE2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00150" y="0"/>
            <a:ext cx="9791700" cy="627380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D2A54012-1299-4967-96F2-9CBB1A090934}"/>
              </a:ext>
            </a:extLst>
          </p:cNvPr>
          <p:cNvSpPr/>
          <p:nvPr/>
        </p:nvSpPr>
        <p:spPr>
          <a:xfrm>
            <a:off x="7969541" y="874307"/>
            <a:ext cx="1711353" cy="6692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0921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7D2B04-2DE6-46EE-8699-2707A2706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EBBF7F-BA1D-4000-AAE9-8E9E9FF11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Franziska Quabach, Marina Rabe und Klara Verburg - TH Köln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FE6878F-9B5D-4649-BF14-E193B12A85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00150" y="0"/>
            <a:ext cx="9791700" cy="627380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A75C750A-26B8-4A2E-B303-635FEACBC951}"/>
              </a:ext>
            </a:extLst>
          </p:cNvPr>
          <p:cNvSpPr/>
          <p:nvPr/>
        </p:nvSpPr>
        <p:spPr>
          <a:xfrm>
            <a:off x="8187656" y="1526796"/>
            <a:ext cx="738230" cy="2099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341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6E6AF7-8320-4EFD-910E-DE8395931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98053D-4EFC-4674-AA20-1FDC448CD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Franziska Quabach, Marina Rabe und Klara Verburg - TH Köln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7CBB3DF-7D56-462E-B74A-391FD118E4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00150" y="0"/>
            <a:ext cx="9791700" cy="6273799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B0F4DFBE-4257-41B0-96C1-7826410C9A19}"/>
              </a:ext>
            </a:extLst>
          </p:cNvPr>
          <p:cNvSpPr/>
          <p:nvPr/>
        </p:nvSpPr>
        <p:spPr>
          <a:xfrm>
            <a:off x="7180975" y="5721293"/>
            <a:ext cx="1495793" cy="55250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735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475D85-3183-4B5E-8BF7-50207F222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Twine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4F4A40-0F69-4433-9A28-6201F2A7B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err="1"/>
              <a:t>Twine</a:t>
            </a:r>
            <a:r>
              <a:rPr lang="de-DE" dirty="0"/>
              <a:t> ist ein Open-Source-Projekt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err="1"/>
              <a:t>Twine</a:t>
            </a:r>
            <a:r>
              <a:rPr lang="de-DE" dirty="0"/>
              <a:t> wurde ursprünglich 2009 von Chris Klimas erstellt, wird heutzutage aber </a:t>
            </a:r>
            <a:r>
              <a:rPr lang="de-DE"/>
              <a:t>von vielen Menschen </a:t>
            </a:r>
            <a:r>
              <a:rPr lang="de-DE" dirty="0"/>
              <a:t>betreut und weiterentwickelt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err="1"/>
              <a:t>Twine</a:t>
            </a:r>
            <a:r>
              <a:rPr lang="de-DE" dirty="0"/>
              <a:t> ist ein Tool, um sehr einfach und ohne große Programmierkenntnisse selbst Interactive Fiction zu schreiben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Wenn man aber bereits Programmierfähigkeiten hat, kann man diese auch gut einsetzen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err="1"/>
              <a:t>Twine</a:t>
            </a:r>
            <a:r>
              <a:rPr lang="de-DE" dirty="0"/>
              <a:t> findet man unter: </a:t>
            </a:r>
            <a:r>
              <a:rPr lang="de-DE" dirty="0">
                <a:hlinkClick r:id="rId2"/>
              </a:rPr>
              <a:t>https://twinery.org/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3B5562-88ED-47AA-93D0-6909D40BA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56CB30-03D9-4B00-91B6-C8E3AB0BB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Franziska Quabach, Marina Rabe und Klara Verburg - TH Köln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1339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4D97FE-58ED-49CA-A19D-E35D3980B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Twine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71AF19-DB7D-4B68-B0B8-5D0D7475B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err="1"/>
              <a:t>Twine</a:t>
            </a:r>
            <a:r>
              <a:rPr lang="de-DE" dirty="0"/>
              <a:t> kann entweder im Webbrowser oder als Programm auf dem Computer verwendet werden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de-DE" dirty="0"/>
              <a:t> Sollte man </a:t>
            </a:r>
            <a:r>
              <a:rPr lang="de-DE" dirty="0" err="1"/>
              <a:t>Twine</a:t>
            </a:r>
            <a:r>
              <a:rPr lang="de-DE" dirty="0"/>
              <a:t> auf dem Tablet verwenden, geht dies allerdings ausschließlich im Webbrowser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de-DE" dirty="0"/>
              <a:t> Die Geschichten werden im Webbrowser gespeichert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Wenn man verschiedene Browser nutzt, ist die Geschichte nicht automatisch auch in den anderen verfügbar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WICHTIG: Beim Löschen der Historie werden auch die Geschichten gelöscht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de-DE" dirty="0"/>
              <a:t> Daher sollte man seine Geschichten regelmäßig archivieren. Die Datei kann jederzeit wieder in den Browser oder in das Programm importiert werden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2419B6-1E96-41D1-8D4C-ED50191E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8A60B7-8E5B-4322-A5CC-40E4D26F4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Franziska Quabach, Marina Rabe und Klara Verburg - TH Köln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7278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EBF71-7873-4A58-A5A8-9042A759C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Twine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44F9D0-0AAE-4401-9286-1A355EC54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de-DE" dirty="0"/>
              <a:t> Interaktive Geschichten schreiben mit:</a:t>
            </a:r>
            <a:endParaRPr lang="de-DE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Mehreren Entscheidungsmöglichkeiten</a:t>
            </a:r>
            <a:endParaRPr lang="de-DE" sz="1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Optionalen Wegen</a:t>
            </a:r>
            <a:endParaRPr lang="de-DE" sz="1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Unterschiedlichen Handlungsverläufen</a:t>
            </a:r>
            <a:endParaRPr lang="de-DE" sz="1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Mehreren Enden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de-DE" sz="12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de-DE" b="1" dirty="0"/>
              <a:t> Für Fortgeschrittene</a:t>
            </a:r>
            <a:r>
              <a:rPr lang="de-DE" dirty="0"/>
              <a:t>: Durch die Kenntnis und den Einsatz von den zur Auswahl stehenden Programmiersprachen kann man:</a:t>
            </a:r>
            <a:endParaRPr lang="de-DE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Bedingungen und Zufalls-Elemente einbringen</a:t>
            </a:r>
            <a:endParaRPr lang="de-DE" sz="1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RPG-Elemente wie z.B. ein Inventarsystem, </a:t>
            </a:r>
            <a:r>
              <a:rPr lang="de-DE" dirty="0" err="1"/>
              <a:t>Stats</a:t>
            </a:r>
            <a:r>
              <a:rPr lang="de-DE" dirty="0"/>
              <a:t> und Kämpfe einbauen</a:t>
            </a:r>
            <a:endParaRPr lang="de-DE" sz="1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Die Erscheinung ändern und Bilder, Musik und Soundeffekte hinzufügen</a:t>
            </a:r>
            <a:endParaRPr lang="de-DE" sz="1200" dirty="0"/>
          </a:p>
          <a:p>
            <a:pPr marL="0" lvl="0" indent="0">
              <a:buNone/>
            </a:pPr>
            <a:r>
              <a:rPr lang="de-DE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Man kann richtige Spiele, wie z. B. Dungeon Crawler oder Visual </a:t>
            </a:r>
            <a:r>
              <a:rPr lang="de-DE" dirty="0" err="1"/>
              <a:t>Novels</a:t>
            </a:r>
            <a:r>
              <a:rPr lang="de-DE" dirty="0"/>
              <a:t> erstellen</a:t>
            </a:r>
            <a:endParaRPr lang="de-DE" sz="1400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CE058A-6688-433B-A033-2C0F0FC5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06C345-3640-4D32-B9BA-3FA0E2FA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Franziska Quabach, Marina Rabe und Klara Verburg - TH Köln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789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8C97BA-9DAC-4F15-B435-6A28EF61E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909196-8A60-481E-B80B-D16A07931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Franziska Quabach, Marina Rabe und Klara Verburg - TH Köln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1F14957-1514-42F4-9FDE-ED30A25A8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57" y="0"/>
            <a:ext cx="9862493" cy="620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46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50B39D-A009-47E4-A739-72D728A08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FB39E4-C531-494D-B33A-D356593EE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Franziska Quabach, Marina Rabe und Klara Verburg - TH Köln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E63B828-F013-445F-B106-A90384B2A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8" y="1052975"/>
            <a:ext cx="11008880" cy="522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93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5E633D-8DD5-44BC-8A95-E14E60D5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89A482-0108-4E02-817C-53D98ED97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Franziska Quabach, Marina Rabe und Klara Verburg - TH Köln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A920BE-1B84-4819-95C6-F003A1422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18" y="427154"/>
            <a:ext cx="7961746" cy="546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45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657198-3E81-477A-8FC3-7821593DEC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Beispiele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D0D93DD2-8542-45A8-969A-A1F39A67AC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131CD52-23F9-4FEC-98C4-F9BFA98A4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AE890D-D073-499F-977F-D3B6A1C5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Franziska Quabach, Marina Rabe und Klara Verburg - TH Köln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2729572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Benutzerdefiniert 1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2DE35D"/>
      </a:accent1>
      <a:accent2>
        <a:srgbClr val="2E83C3"/>
      </a:accent2>
      <a:accent3>
        <a:srgbClr val="3FCDE7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790</Words>
  <Application>Microsoft Office PowerPoint</Application>
  <PresentationFormat>Breitbild</PresentationFormat>
  <Paragraphs>115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Rückblick</vt:lpstr>
      <vt:lpstr>Interaktive Geschichten entwerfen und programmieren mit Twine.</vt:lpstr>
      <vt:lpstr>Gliederung</vt:lpstr>
      <vt:lpstr>Twine</vt:lpstr>
      <vt:lpstr>Twine</vt:lpstr>
      <vt:lpstr>Twine</vt:lpstr>
      <vt:lpstr>PowerPoint-Präsentation</vt:lpstr>
      <vt:lpstr>PowerPoint-Präsentation</vt:lpstr>
      <vt:lpstr>PowerPoint-Präsentation</vt:lpstr>
      <vt:lpstr>Beispiele</vt:lpstr>
      <vt:lpstr>Damon L. Wakes: Treasure Hunt</vt:lpstr>
      <vt:lpstr>Tirto &amp; Alex Hamme: The Books of Babel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Stärken und Schwächen von Twine</vt:lpstr>
      <vt:lpstr>Möglicher Einsatz in Bibliotheken</vt:lpstr>
      <vt:lpstr>Beispielhaftes Konzept</vt:lpstr>
      <vt:lpstr>Abschluss</vt:lpstr>
      <vt:lpstr>Möglichkeit: praktisches Ausprobieren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Interaktive Geschichten entwerfen und programmieren mit Twine.</dc:title>
  <dc:creator>User</dc:creator>
  <cp:lastModifiedBy>User</cp:lastModifiedBy>
  <cp:revision>41</cp:revision>
  <dcterms:created xsi:type="dcterms:W3CDTF">2018-12-03T11:14:00Z</dcterms:created>
  <dcterms:modified xsi:type="dcterms:W3CDTF">2018-12-07T13:12:45Z</dcterms:modified>
</cp:coreProperties>
</file>